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B671-B054-4333-B7C6-7A7E75D24941}" type="datetimeFigureOut">
              <a:rPr lang="en-NZ" smtClean="0"/>
              <a:t>20/11/2020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2214-4DF2-46A4-BC78-096DFE9B56B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0654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B671-B054-4333-B7C6-7A7E75D24941}" type="datetimeFigureOut">
              <a:rPr lang="en-NZ" smtClean="0"/>
              <a:t>20/11/2020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2214-4DF2-46A4-BC78-096DFE9B56B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703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B671-B054-4333-B7C6-7A7E75D24941}" type="datetimeFigureOut">
              <a:rPr lang="en-NZ" smtClean="0"/>
              <a:t>20/11/2020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2214-4DF2-46A4-BC78-096DFE9B56B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0209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B671-B054-4333-B7C6-7A7E75D24941}" type="datetimeFigureOut">
              <a:rPr lang="en-NZ" smtClean="0"/>
              <a:t>20/11/2020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2214-4DF2-46A4-BC78-096DFE9B56B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64487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B671-B054-4333-B7C6-7A7E75D24941}" type="datetimeFigureOut">
              <a:rPr lang="en-NZ" smtClean="0"/>
              <a:t>20/11/2020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2214-4DF2-46A4-BC78-096DFE9B56B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4292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B671-B054-4333-B7C6-7A7E75D24941}" type="datetimeFigureOut">
              <a:rPr lang="en-NZ" smtClean="0"/>
              <a:t>20/11/2020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2214-4DF2-46A4-BC78-096DFE9B56B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3050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B671-B054-4333-B7C6-7A7E75D24941}" type="datetimeFigureOut">
              <a:rPr lang="en-NZ" smtClean="0"/>
              <a:t>20/11/2020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2214-4DF2-46A4-BC78-096DFE9B56B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9805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B671-B054-4333-B7C6-7A7E75D24941}" type="datetimeFigureOut">
              <a:rPr lang="en-NZ" smtClean="0"/>
              <a:t>20/11/2020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2214-4DF2-46A4-BC78-096DFE9B56B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510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B671-B054-4333-B7C6-7A7E75D24941}" type="datetimeFigureOut">
              <a:rPr lang="en-NZ" smtClean="0"/>
              <a:t>20/11/2020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2214-4DF2-46A4-BC78-096DFE9B56B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2462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B671-B054-4333-B7C6-7A7E75D24941}" type="datetimeFigureOut">
              <a:rPr lang="en-NZ" smtClean="0"/>
              <a:t>20/11/2020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2214-4DF2-46A4-BC78-096DFE9B56B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1326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B671-B054-4333-B7C6-7A7E75D24941}" type="datetimeFigureOut">
              <a:rPr lang="en-NZ" smtClean="0"/>
              <a:t>20/11/2020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2214-4DF2-46A4-BC78-096DFE9B56B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6272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B671-B054-4333-B7C6-7A7E75D24941}" type="datetimeFigureOut">
              <a:rPr lang="en-NZ" smtClean="0"/>
              <a:t>20/11/2020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2214-4DF2-46A4-BC78-096DFE9B56B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60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B671-B054-4333-B7C6-7A7E75D24941}" type="datetimeFigureOut">
              <a:rPr lang="en-NZ" smtClean="0"/>
              <a:t>20/11/2020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2214-4DF2-46A4-BC78-096DFE9B56B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5098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076B671-B054-4333-B7C6-7A7E75D24941}" type="datetimeFigureOut">
              <a:rPr lang="en-NZ" smtClean="0"/>
              <a:t>20/11/2020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8CBF2214-4DF2-46A4-BC78-096DFE9B56B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0038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076B671-B054-4333-B7C6-7A7E75D24941}" type="datetimeFigureOut">
              <a:rPr lang="en-NZ" smtClean="0"/>
              <a:t>20/11/2020</a:t>
            </a:fld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8CBF2214-4DF2-46A4-BC78-096DFE9B56B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55447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61DF6-0BFE-4D94-A6F8-A1B0C75915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Developing a new assessment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A2D57B-23AF-4FDD-9E53-7152C7C7C7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9017171" cy="434974"/>
          </a:xfrm>
        </p:spPr>
        <p:txBody>
          <a:bodyPr>
            <a:normAutofit fontScale="77500" lnSpcReduction="20000"/>
          </a:bodyPr>
          <a:lstStyle/>
          <a:p>
            <a:r>
              <a:rPr lang="en-NZ" dirty="0"/>
              <a:t>CASE STUDY: Poster session assignment in MG5003 Engineering Communication within the BEngTech</a:t>
            </a:r>
          </a:p>
        </p:txBody>
      </p:sp>
    </p:spTree>
    <p:extLst>
      <p:ext uri="{BB962C8B-B14F-4D97-AF65-F5344CB8AC3E}">
        <p14:creationId xmlns:p14="http://schemas.microsoft.com/office/powerpoint/2010/main" val="26343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C28B6-2EFE-46EA-9520-3F81D647C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Findings and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E6224-C6DF-44E1-85C4-4B0D29031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To run a smooth poster session you need…</a:t>
            </a:r>
          </a:p>
          <a:p>
            <a:pPr lvl="1"/>
            <a:r>
              <a:rPr lang="en-NZ" dirty="0"/>
              <a:t>At least four markers in the room at a time</a:t>
            </a:r>
          </a:p>
          <a:p>
            <a:pPr lvl="1"/>
            <a:r>
              <a:rPr lang="en-NZ" dirty="0"/>
              <a:t>Clip boards</a:t>
            </a:r>
          </a:p>
          <a:p>
            <a:pPr lvl="1"/>
            <a:r>
              <a:rPr lang="en-NZ" dirty="0"/>
              <a:t>Multiple printed marking schedules</a:t>
            </a:r>
          </a:p>
          <a:p>
            <a:pPr lvl="1"/>
            <a:r>
              <a:rPr lang="en-NZ" dirty="0"/>
              <a:t>Post it flags</a:t>
            </a:r>
          </a:p>
          <a:p>
            <a:pPr lvl="1"/>
            <a:r>
              <a:rPr lang="en-NZ" dirty="0"/>
              <a:t>Appropriately sized space</a:t>
            </a:r>
          </a:p>
          <a:p>
            <a:pPr lvl="1"/>
            <a:r>
              <a:rPr lang="en-NZ" dirty="0"/>
              <a:t>Drinks and Nibbles </a:t>
            </a:r>
          </a:p>
        </p:txBody>
      </p:sp>
    </p:spTree>
    <p:extLst>
      <p:ext uri="{BB962C8B-B14F-4D97-AF65-F5344CB8AC3E}">
        <p14:creationId xmlns:p14="http://schemas.microsoft.com/office/powerpoint/2010/main" val="242304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C28B6-2EFE-46EA-9520-3F81D647C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Findings and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E6224-C6DF-44E1-85C4-4B0D29031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389556"/>
            <a:ext cx="9203795" cy="4345781"/>
          </a:xfrm>
        </p:spPr>
        <p:txBody>
          <a:bodyPr>
            <a:normAutofit/>
          </a:bodyPr>
          <a:lstStyle/>
          <a:p>
            <a:r>
              <a:rPr lang="en-NZ" dirty="0"/>
              <a:t>Anecdotal student feedback on poster session</a:t>
            </a:r>
          </a:p>
          <a:p>
            <a:pPr lvl="1"/>
            <a:r>
              <a:rPr lang="en-NZ" dirty="0"/>
              <a:t>Surprisingly enjoyable</a:t>
            </a:r>
          </a:p>
          <a:p>
            <a:pPr lvl="1"/>
            <a:r>
              <a:rPr lang="en-NZ" dirty="0"/>
              <a:t>Confident that they can explain their ideas to a range </a:t>
            </a:r>
            <a:r>
              <a:rPr lang="en-NZ" dirty="0" smtClean="0"/>
              <a:t>of </a:t>
            </a:r>
            <a:r>
              <a:rPr lang="en-NZ" dirty="0"/>
              <a:t>people</a:t>
            </a:r>
          </a:p>
          <a:p>
            <a:pPr lvl="1"/>
            <a:r>
              <a:rPr lang="en-NZ" dirty="0"/>
              <a:t>Enjoyed getting to have more detailed one on one conversations about their work</a:t>
            </a:r>
          </a:p>
          <a:p>
            <a:pPr lvl="1"/>
            <a:r>
              <a:rPr lang="en-NZ" dirty="0"/>
              <a:t>Different presentation/discussion style to a seminar style presentation</a:t>
            </a:r>
          </a:p>
          <a:p>
            <a:pPr lvl="1"/>
            <a:r>
              <a:rPr lang="en-NZ" dirty="0"/>
              <a:t>Little sandwiches made the event feel formal and relaxed at the same time </a:t>
            </a:r>
          </a:p>
          <a:p>
            <a:r>
              <a:rPr lang="en-NZ" dirty="0"/>
              <a:t>Third year posters have improved this year</a:t>
            </a:r>
          </a:p>
          <a:p>
            <a:r>
              <a:rPr lang="en-NZ" dirty="0"/>
              <a:t>Monitor, staff, and guests at Engineering Showcase impressed by quality of third year posters</a:t>
            </a:r>
          </a:p>
          <a:p>
            <a:r>
              <a:rPr lang="en-NZ" dirty="0"/>
              <a:t>Hopeful that OP student posters will win awards at NZBED forum in 2021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4951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9DD17-CF34-4183-9D25-4EF02C9BA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0C6F0-86C7-404D-8A66-6E36B6AD8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MG5003 overview </a:t>
            </a:r>
          </a:p>
          <a:p>
            <a:r>
              <a:rPr lang="en-NZ" dirty="0"/>
              <a:t>Starting point</a:t>
            </a:r>
          </a:p>
          <a:p>
            <a:r>
              <a:rPr lang="en-NZ" dirty="0"/>
              <a:t>LO3 + industry </a:t>
            </a:r>
          </a:p>
          <a:p>
            <a:r>
              <a:rPr lang="en-NZ" dirty="0"/>
              <a:t>Poster session criteria</a:t>
            </a:r>
          </a:p>
          <a:p>
            <a:r>
              <a:rPr lang="en-NZ" dirty="0"/>
              <a:t>Findings + outcomes </a:t>
            </a:r>
          </a:p>
        </p:txBody>
      </p:sp>
    </p:spTree>
    <p:extLst>
      <p:ext uri="{BB962C8B-B14F-4D97-AF65-F5344CB8AC3E}">
        <p14:creationId xmlns:p14="http://schemas.microsoft.com/office/powerpoint/2010/main" val="279241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57C68-0330-446F-97A9-DC3464BCF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MG5003 Overview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382DA98-9B5F-4DBC-BEE4-AF3F04418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50" y="2222500"/>
            <a:ext cx="10553700" cy="3636963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en-NZ" b="1" dirty="0"/>
              <a:t>Aim/Purpose</a:t>
            </a:r>
            <a:r>
              <a:rPr lang="en-NZ" dirty="0"/>
              <a:t> </a:t>
            </a:r>
          </a:p>
          <a:p>
            <a:pPr fontAlgn="base"/>
            <a:r>
              <a:rPr lang="en-NZ" dirty="0"/>
              <a:t>To enable students to communicate effectively in their professional environment.   </a:t>
            </a:r>
          </a:p>
          <a:p>
            <a:pPr marL="0" indent="0" fontAlgn="base">
              <a:buNone/>
            </a:pPr>
            <a:endParaRPr lang="en-NZ" dirty="0"/>
          </a:p>
          <a:p>
            <a:pPr marL="0" indent="0" fontAlgn="base">
              <a:buNone/>
            </a:pPr>
            <a:r>
              <a:rPr lang="en-NZ" b="1" dirty="0"/>
              <a:t>Learning Outcomes</a:t>
            </a:r>
            <a:r>
              <a:rPr lang="en-NZ" dirty="0"/>
              <a:t> </a:t>
            </a:r>
          </a:p>
          <a:p>
            <a:pPr marL="0" indent="0" fontAlgn="base">
              <a:buNone/>
            </a:pPr>
            <a:r>
              <a:rPr lang="en-NZ" dirty="0"/>
              <a:t>On successful completion of this course, the student will be able to: 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NZ" dirty="0"/>
              <a:t>Write effective reports. 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NZ" dirty="0"/>
              <a:t>Design relevant documentation. 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NZ" b="1" dirty="0"/>
              <a:t>Make effective presentations. 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NZ" dirty="0"/>
              <a:t>Give and receive clear instructions. 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NZ" dirty="0"/>
              <a:t>Research and reference to support field of study. </a:t>
            </a:r>
          </a:p>
          <a:p>
            <a:endParaRPr lang="en-NZ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FF858BE-FA37-4073-9BB7-FDE1F8557E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818263"/>
              </p:ext>
            </p:extLst>
          </p:nvPr>
        </p:nvGraphicFramePr>
        <p:xfrm>
          <a:off x="8473483" y="3398276"/>
          <a:ext cx="3539841" cy="1619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520">
                  <a:extLst>
                    <a:ext uri="{9D8B030D-6E8A-4147-A177-3AD203B41FA5}">
                      <a16:colId xmlns:a16="http://schemas.microsoft.com/office/drawing/2014/main" val="1281496353"/>
                    </a:ext>
                  </a:extLst>
                </a:gridCol>
                <a:gridCol w="1546321">
                  <a:extLst>
                    <a:ext uri="{9D8B030D-6E8A-4147-A177-3AD203B41FA5}">
                      <a16:colId xmlns:a16="http://schemas.microsoft.com/office/drawing/2014/main" val="3204658127"/>
                    </a:ext>
                  </a:extLst>
                </a:gridCol>
              </a:tblGrid>
              <a:tr h="329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Assessment type</a:t>
                      </a:r>
                      <a:endParaRPr lang="en-N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Weighting</a:t>
                      </a:r>
                      <a:endParaRPr lang="en-N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5513467"/>
                  </a:ext>
                </a:extLst>
              </a:tr>
              <a:tr h="329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800">
                          <a:effectLst/>
                        </a:rPr>
                        <a:t>Report</a:t>
                      </a:r>
                      <a:endParaRPr lang="en-N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800">
                          <a:effectLst/>
                        </a:rPr>
                        <a:t>40%</a:t>
                      </a:r>
                      <a:endParaRPr lang="en-N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0056210"/>
                  </a:ext>
                </a:extLst>
              </a:tr>
              <a:tr h="329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800">
                          <a:effectLst/>
                        </a:rPr>
                        <a:t>Presentation</a:t>
                      </a:r>
                      <a:endParaRPr lang="en-N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800">
                          <a:effectLst/>
                        </a:rPr>
                        <a:t>40%</a:t>
                      </a:r>
                      <a:endParaRPr lang="en-N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9631190"/>
                  </a:ext>
                </a:extLst>
              </a:tr>
              <a:tr h="329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800">
                          <a:effectLst/>
                        </a:rPr>
                        <a:t>Written instructions</a:t>
                      </a:r>
                      <a:endParaRPr lang="en-N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800" dirty="0">
                          <a:effectLst/>
                        </a:rPr>
                        <a:t>20%</a:t>
                      </a:r>
                      <a:endParaRPr lang="en-N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5074736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FA2A86A9-135F-4D7C-94BC-A72E023ABE87}"/>
              </a:ext>
            </a:extLst>
          </p:cNvPr>
          <p:cNvSpPr/>
          <p:nvPr/>
        </p:nvSpPr>
        <p:spPr>
          <a:xfrm>
            <a:off x="8189168" y="3983877"/>
            <a:ext cx="4002832" cy="44787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354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676CD-EF7F-4308-A09F-017784BDF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Starting point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CAEDC-C82D-4F43-A949-D441E116F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1" y="2222287"/>
            <a:ext cx="11001581" cy="3636511"/>
          </a:xfrm>
        </p:spPr>
        <p:txBody>
          <a:bodyPr/>
          <a:lstStyle/>
          <a:p>
            <a:r>
              <a:rPr lang="en-NZ" dirty="0"/>
              <a:t>I taught the course for the first time in 2017</a:t>
            </a:r>
          </a:p>
          <a:p>
            <a:r>
              <a:rPr lang="en-NZ" dirty="0"/>
              <a:t>I was handed a developed course and set of assessments from the previous lecturer</a:t>
            </a:r>
          </a:p>
          <a:p>
            <a:r>
              <a:rPr lang="en-NZ" dirty="0"/>
              <a:t>LO3 was assessed through a  paired debate (25%) and contributions to class discussions (13%)</a:t>
            </a:r>
          </a:p>
        </p:txBody>
      </p:sp>
    </p:spTree>
    <p:extLst>
      <p:ext uri="{BB962C8B-B14F-4D97-AF65-F5344CB8AC3E}">
        <p14:creationId xmlns:p14="http://schemas.microsoft.com/office/powerpoint/2010/main" val="264238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E7FF3-18C7-4C3C-B45F-08830973F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LO3 + industry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6805C-C889-412D-AAE8-105A3BDEB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300346"/>
            <a:ext cx="10554574" cy="3636511"/>
          </a:xfrm>
        </p:spPr>
        <p:txBody>
          <a:bodyPr>
            <a:normAutofit lnSpcReduction="10000"/>
          </a:bodyPr>
          <a:lstStyle/>
          <a:p>
            <a:r>
              <a:rPr lang="en-NZ" dirty="0"/>
              <a:t>I decided to make significant changes to the course in 2018 </a:t>
            </a:r>
          </a:p>
          <a:p>
            <a:r>
              <a:rPr lang="en-NZ" dirty="0"/>
              <a:t>I considered the types of presentations I’d seen in industry </a:t>
            </a:r>
          </a:p>
          <a:p>
            <a:pPr lvl="1"/>
            <a:r>
              <a:rPr lang="en-NZ" dirty="0"/>
              <a:t>Short project update presentations</a:t>
            </a:r>
          </a:p>
          <a:p>
            <a:pPr lvl="1"/>
            <a:r>
              <a:rPr lang="en-NZ" dirty="0"/>
              <a:t>Seminar length and style presentations</a:t>
            </a:r>
          </a:p>
          <a:p>
            <a:pPr lvl="1"/>
            <a:r>
              <a:rPr lang="en-NZ" dirty="0"/>
              <a:t>Conference poster sessions</a:t>
            </a:r>
          </a:p>
          <a:p>
            <a:pPr lvl="1"/>
            <a:r>
              <a:rPr lang="en-NZ" dirty="0"/>
              <a:t>Community drop in sessions </a:t>
            </a:r>
          </a:p>
          <a:p>
            <a:pPr lvl="1"/>
            <a:r>
              <a:rPr lang="en-NZ" dirty="0"/>
              <a:t>Best student poster awards at forum </a:t>
            </a:r>
          </a:p>
          <a:p>
            <a:r>
              <a:rPr lang="en-NZ" dirty="0"/>
              <a:t>Two new assessments added to reflect industry presentation environments</a:t>
            </a:r>
          </a:p>
          <a:p>
            <a:pPr lvl="1"/>
            <a:r>
              <a:rPr lang="en-NZ" dirty="0"/>
              <a:t>Informative presentation</a:t>
            </a:r>
          </a:p>
          <a:p>
            <a:pPr lvl="1"/>
            <a:r>
              <a:rPr lang="en-NZ" dirty="0"/>
              <a:t>Poster session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8801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752C5-B21F-4A2F-ACAC-ABE69AD8D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LO3 assessments by year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23BD10-1C08-472A-9275-09E77BF522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069762"/>
              </p:ext>
            </p:extLst>
          </p:nvPr>
        </p:nvGraphicFramePr>
        <p:xfrm>
          <a:off x="170376" y="2262794"/>
          <a:ext cx="10553700" cy="374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425">
                  <a:extLst>
                    <a:ext uri="{9D8B030D-6E8A-4147-A177-3AD203B41FA5}">
                      <a16:colId xmlns:a16="http://schemas.microsoft.com/office/drawing/2014/main" val="3132910808"/>
                    </a:ext>
                  </a:extLst>
                </a:gridCol>
                <a:gridCol w="2638425">
                  <a:extLst>
                    <a:ext uri="{9D8B030D-6E8A-4147-A177-3AD203B41FA5}">
                      <a16:colId xmlns:a16="http://schemas.microsoft.com/office/drawing/2014/main" val="2227763151"/>
                    </a:ext>
                  </a:extLst>
                </a:gridCol>
                <a:gridCol w="2638425">
                  <a:extLst>
                    <a:ext uri="{9D8B030D-6E8A-4147-A177-3AD203B41FA5}">
                      <a16:colId xmlns:a16="http://schemas.microsoft.com/office/drawing/2014/main" val="1476999761"/>
                    </a:ext>
                  </a:extLst>
                </a:gridCol>
                <a:gridCol w="2638425">
                  <a:extLst>
                    <a:ext uri="{9D8B030D-6E8A-4147-A177-3AD203B41FA5}">
                      <a16:colId xmlns:a16="http://schemas.microsoft.com/office/drawing/2014/main" val="3260921054"/>
                    </a:ext>
                  </a:extLst>
                </a:gridCol>
              </a:tblGrid>
              <a:tr h="530128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2019</a:t>
                      </a:r>
                    </a:p>
                    <a:p>
                      <a:pPr algn="ctr"/>
                      <a:r>
                        <a:rPr lang="en-NZ" sz="1400" dirty="0"/>
                        <a:t>Maternity Leave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458982"/>
                  </a:ext>
                </a:extLst>
              </a:tr>
              <a:tr h="751018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Debate (25%)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Debate (10%)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Debate (10%)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Presentation (25%)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645613"/>
                  </a:ext>
                </a:extLst>
              </a:tr>
              <a:tr h="751018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Class discussions (13%)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Presentation (15%)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Presentation (15%)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Poster session (15%)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995488"/>
                  </a:ext>
                </a:extLst>
              </a:tr>
              <a:tr h="751018">
                <a:tc>
                  <a:txBody>
                    <a:bodyPr/>
                    <a:lstStyle/>
                    <a:p>
                      <a:pPr algn="ctr"/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Poster session (10%)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Poster session (10%)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849218"/>
                  </a:ext>
                </a:extLst>
              </a:tr>
              <a:tr h="837044">
                <a:tc>
                  <a:txBody>
                    <a:bodyPr/>
                    <a:lstStyle/>
                    <a:p>
                      <a:pPr algn="ctr"/>
                      <a:r>
                        <a:rPr lang="en-NZ" b="1" dirty="0"/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b="1" dirty="0"/>
                        <a:t>35% + 5% </a:t>
                      </a:r>
                      <a:r>
                        <a:rPr lang="en-NZ" dirty="0"/>
                        <a:t>borrowed from a research 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b="1" dirty="0"/>
                        <a:t>35% + 5% </a:t>
                      </a:r>
                      <a:r>
                        <a:rPr lang="en-NZ" dirty="0"/>
                        <a:t>borrowed from a research 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b="1" dirty="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355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37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0CBC2-16EE-409D-A79F-6C1289A02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Poster Session criteria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62A0B-9E94-42A4-839C-FAF6A2D1B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New assessment I hadn’t seen run at OP, or other institutes, before</a:t>
            </a:r>
          </a:p>
          <a:p>
            <a:r>
              <a:rPr lang="en-NZ" dirty="0"/>
              <a:t>Modelled after a conference poster session </a:t>
            </a:r>
          </a:p>
          <a:p>
            <a:r>
              <a:rPr lang="en-NZ" dirty="0"/>
              <a:t>Developed skills to help students meet industry needs </a:t>
            </a:r>
          </a:p>
          <a:p>
            <a:r>
              <a:rPr lang="en-NZ" dirty="0"/>
              <a:t>Scaffolded students to final year posters </a:t>
            </a:r>
          </a:p>
        </p:txBody>
      </p:sp>
    </p:spTree>
    <p:extLst>
      <p:ext uri="{BB962C8B-B14F-4D97-AF65-F5344CB8AC3E}">
        <p14:creationId xmlns:p14="http://schemas.microsoft.com/office/powerpoint/2010/main" val="137589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416E3E5-5186-46A4-AFBD-337387D316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" y="0"/>
            <a:ext cx="1218742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23">
            <a:extLst>
              <a:ext uri="{FF2B5EF4-FFF2-40B4-BE49-F238E27FC236}">
                <a16:creationId xmlns:a16="http://schemas.microsoft.com/office/drawing/2014/main" id="{7B8FAACC-353E-4F84-BA62-A5514185D9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7554995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12121"/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6C41A-84AB-456C-BB42-DF2B36C06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4749" y="457201"/>
            <a:ext cx="3575737" cy="1332688"/>
          </a:xfrm>
        </p:spPr>
        <p:txBody>
          <a:bodyPr anchor="b">
            <a:normAutofit/>
          </a:bodyPr>
          <a:lstStyle/>
          <a:p>
            <a:pPr algn="ctr"/>
            <a:r>
              <a:rPr lang="en-NZ" sz="3200" dirty="0">
                <a:solidFill>
                  <a:srgbClr val="FFFFFF"/>
                </a:solidFill>
              </a:rPr>
              <a:t>Student Instructions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4AE4E04-852A-44DA-84AB-D92BE9CDB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5303" y="1420690"/>
            <a:ext cx="3575737" cy="4016619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Linked to a single research topic running through the course</a:t>
            </a:r>
          </a:p>
          <a:p>
            <a:r>
              <a:rPr lang="en-US" sz="1600" dirty="0">
                <a:solidFill>
                  <a:srgbClr val="FFFFFF"/>
                </a:solidFill>
              </a:rPr>
              <a:t>Develops the ability to carry out research and communicate findings in different ways</a:t>
            </a:r>
          </a:p>
          <a:p>
            <a:r>
              <a:rPr lang="en-US" sz="1600" dirty="0">
                <a:solidFill>
                  <a:srgbClr val="FFFFFF"/>
                </a:solidFill>
              </a:rPr>
              <a:t>OP covers printing costs if submitted my certain date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31D6C0-351D-42DB-9D6C-8D141DA9806A}"/>
              </a:ext>
            </a:extLst>
          </p:cNvPr>
          <p:cNvGrpSpPr/>
          <p:nvPr/>
        </p:nvGrpSpPr>
        <p:grpSpPr>
          <a:xfrm>
            <a:off x="708456" y="505828"/>
            <a:ext cx="6105457" cy="5846344"/>
            <a:chOff x="708456" y="586257"/>
            <a:chExt cx="6105457" cy="5846344"/>
          </a:xfrm>
        </p:grpSpPr>
        <p:pic>
          <p:nvPicPr>
            <p:cNvPr id="5" name="Content Placeholder 4" descr="Graphical user interface, text, application, email&#10;&#10;Description automatically generated">
              <a:extLst>
                <a:ext uri="{FF2B5EF4-FFF2-40B4-BE49-F238E27FC236}">
                  <a16:creationId xmlns:a16="http://schemas.microsoft.com/office/drawing/2014/main" id="{20A2FAA8-D171-40BD-8FA7-D90394CE44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456" y="1853508"/>
              <a:ext cx="6105457" cy="457909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0" name="Picture 9" descr="Text&#10;&#10;Description automatically generated">
              <a:extLst>
                <a:ext uri="{FF2B5EF4-FFF2-40B4-BE49-F238E27FC236}">
                  <a16:creationId xmlns:a16="http://schemas.microsoft.com/office/drawing/2014/main" id="{5D799A51-F9AD-4748-B618-779F3F9622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08"/>
            <a:stretch/>
          </p:blipFill>
          <p:spPr>
            <a:xfrm>
              <a:off x="730758" y="586257"/>
              <a:ext cx="6083155" cy="126725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542596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416E3E5-5186-46A4-AFBD-337387D316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" y="0"/>
            <a:ext cx="1218742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23">
            <a:extLst>
              <a:ext uri="{FF2B5EF4-FFF2-40B4-BE49-F238E27FC236}">
                <a16:creationId xmlns:a16="http://schemas.microsoft.com/office/drawing/2014/main" id="{7B8FAACC-353E-4F84-BA62-A5514185D9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7554995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12121"/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F63C74-D4E5-467C-87D8-B9CB34A7A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4749" y="457201"/>
            <a:ext cx="3575737" cy="1332688"/>
          </a:xfrm>
        </p:spPr>
        <p:txBody>
          <a:bodyPr anchor="b">
            <a:normAutofit/>
          </a:bodyPr>
          <a:lstStyle/>
          <a:p>
            <a:pPr algn="ctr"/>
            <a:r>
              <a:rPr lang="en-NZ" sz="3200" dirty="0">
                <a:solidFill>
                  <a:srgbClr val="FFFFFF"/>
                </a:solidFill>
              </a:rPr>
              <a:t>Marking schedule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08179A0C-396B-4E1C-B29C-5C7E0DBB32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52" y="147122"/>
            <a:ext cx="5973018" cy="6563756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0237B57-D1EF-4ABB-8DFF-AFB492EAC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5628" y="653143"/>
            <a:ext cx="3575737" cy="4016619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Sent to invited markers before event</a:t>
            </a:r>
          </a:p>
          <a:p>
            <a:r>
              <a:rPr lang="en-US" sz="1600" dirty="0">
                <a:solidFill>
                  <a:srgbClr val="FFFFFF"/>
                </a:solidFill>
              </a:rPr>
              <a:t>Students receive average of all marks </a:t>
            </a:r>
          </a:p>
        </p:txBody>
      </p:sp>
    </p:spTree>
    <p:extLst>
      <p:ext uri="{BB962C8B-B14F-4D97-AF65-F5344CB8AC3E}">
        <p14:creationId xmlns:p14="http://schemas.microsoft.com/office/powerpoint/2010/main" val="29965227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runge 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511</Words>
  <Application>Microsoft Office PowerPoint</Application>
  <PresentationFormat>Widescreen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2</vt:lpstr>
      <vt:lpstr>Quotable</vt:lpstr>
      <vt:lpstr>Developing a new assessment</vt:lpstr>
      <vt:lpstr>Contents</vt:lpstr>
      <vt:lpstr>MG5003 Overview </vt:lpstr>
      <vt:lpstr>Starting point </vt:lpstr>
      <vt:lpstr>LO3 + industry </vt:lpstr>
      <vt:lpstr>LO3 assessments by year</vt:lpstr>
      <vt:lpstr>Poster Session criteria </vt:lpstr>
      <vt:lpstr>Student Instructions</vt:lpstr>
      <vt:lpstr>Marking schedule</vt:lpstr>
      <vt:lpstr>Findings and outcomes</vt:lpstr>
      <vt:lpstr>Findings and outcomes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a new assessment</dc:title>
  <dc:creator>Joelle Peters</dc:creator>
  <cp:lastModifiedBy>Joelle Peters</cp:lastModifiedBy>
  <cp:revision>6</cp:revision>
  <dcterms:created xsi:type="dcterms:W3CDTF">2020-11-19T21:17:24Z</dcterms:created>
  <dcterms:modified xsi:type="dcterms:W3CDTF">2020-11-19T22:44:00Z</dcterms:modified>
</cp:coreProperties>
</file>